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A59C-7996-442B-864D-2C4FCA296DC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014A-62C9-49C4-AAF6-3D9C39CA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630A-B0FC-E974-EA87-502E3BBF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05A2D-903A-AC4A-E7B9-F07A7D472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64C7-9694-AD7B-67F2-F8ADEB5B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0EE2B-AE5A-E536-12CE-E6FEB0DD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C0DC-C870-9DC1-5906-70B7A94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39A4-4912-C2B8-E5FE-AFD07E2EB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9627D-EE63-EF98-5971-321BC44D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F0866-D2FC-688E-08E3-2B336B8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6749-F748-9BA5-6E3F-D00653B1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568A-1FC9-DEED-39D4-445CAAB0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4B4BC-34B2-50E3-82FD-FBD3A882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544E0-8871-166B-DC07-23A05F8AD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47DCF-D8C3-9F71-2B46-A75DDBD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4C814-8756-AD82-D088-4CC492AD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496CD-E383-03E1-05C4-46A64E26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12D0-5ABA-B7DA-542E-D32DC1B8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0BDD-374D-E1E9-872B-87B7BBBE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3A71-E560-8F4F-4E75-0C618859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00ED-1C76-8414-9FBB-E46F1322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5BEB-A427-5AD6-751C-A06734F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3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C47D-1D2D-F8D3-9DC0-964F3B84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C3BE-ED62-ABAE-D88D-6DFF0298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F0948-5016-39C8-4222-AF7C6549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4ECC-61F0-FFDC-0DF2-29F2D951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68B0F-61DA-2362-C554-F53FE56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662E-D7BB-70E7-0984-6D354145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A5AFA-CBF9-899E-E063-80E20ECD9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B7578-56A3-3629-08A9-A77377404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40679-99DA-A91D-E181-E55CD297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6A757-78D9-2A07-6BC3-BB4CF177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D4C24-473B-D26A-E2F3-B4660A0B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B1E4-AFC0-0473-272B-79B1DB2E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E6835-A074-933E-8204-928D386D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A1FCF-E391-8993-9F58-E61A4E09C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D739C-33A9-D2C0-6654-911769D2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5043E-13B6-4140-D97C-67B159CC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7FC75-4279-1500-383E-164B3C08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D03AA-6D27-EC25-3B1B-64ABCA1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D3D67-4C17-E95C-190D-2DB9AD5D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54EA-5543-2900-38BA-C77FDF7A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EDB60-B8BA-4CFB-5D66-3E92B85E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6D8E-D525-3F5E-CD6C-AC07E1F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D8D12-06E4-AF55-7C26-537B771B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DAEB3B-DCC1-954D-E095-72C97DA9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488DD-84F7-2C57-EA25-00CB13A6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D384-E72D-DEDE-61C4-23B5F930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4E90-B1C9-F66E-AC1D-B65587A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08FE3-1C0B-1524-8E9D-003A4313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D3B18-C384-CC22-1742-748C961E9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F9D2A-3379-DD48-B1A8-0A4A7273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976B-3C95-DCB3-62AE-D858F018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E999-41B2-D846-F22F-718168A2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F060-022B-58B5-EB0C-2735BC18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9235-E8F0-8AD4-D61F-16245788F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8000F-18B9-ACA2-0B91-0474E38A6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614D4-D772-276A-4296-CB951F1C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77436-1E6E-BF77-61F8-660B37A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42DE-DBB7-8303-F939-E8F14FD1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0E7EF-C882-D177-C1C0-CE7DBA7C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5017-A384-2D1F-A9CA-273ED26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A8ED-58F8-4F3E-EE2E-266E31254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98A8-7166-46E8-834F-106A4405456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0616-7D2D-87D1-1FF6-41EF369BD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0857-023A-427B-D51F-D53B9A0E6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BBBD-2935-4398-B2AF-6EBDE3C5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2.jpg"/><Relationship Id="rId5" Type="http://schemas.openxmlformats.org/officeDocument/2006/relationships/image" Target="../media/image7.emf"/><Relationship Id="rId10" Type="http://schemas.openxmlformats.org/officeDocument/2006/relationships/image" Target="../media/image12.jpg"/><Relationship Id="rId4" Type="http://schemas.openxmlformats.org/officeDocument/2006/relationships/image" Target="../media/image6.jf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981A43-67D2-DBF8-187E-3ECD43A9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64" y="2884606"/>
            <a:ext cx="3434247" cy="3434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AB3E3-44C0-899B-958E-90A5097D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Daily Coffee Machine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Cleaning routine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853AC-9E6C-58B8-1BE3-4EE10D3B8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FAC42-575E-71BB-B0B5-AAFB240AA48B}"/>
              </a:ext>
            </a:extLst>
          </p:cNvPr>
          <p:cNvSpPr txBox="1"/>
          <p:nvPr/>
        </p:nvSpPr>
        <p:spPr>
          <a:xfrm>
            <a:off x="799689" y="4001566"/>
            <a:ext cx="222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RS1 Model &amp; Invicta 2 &amp; 3 groups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89804-F4E2-2902-3F0E-162B5D12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38" y="3843709"/>
            <a:ext cx="3478803" cy="2876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279665-C581-D955-4C17-11451B7D8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36" y="2290284"/>
            <a:ext cx="4305809" cy="27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14AB03-08B5-F1E2-6B76-F99FD9B4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026" y="1732223"/>
            <a:ext cx="1418734" cy="20687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B0C96-B3DB-2341-33D5-99819FA9D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6" y="123225"/>
            <a:ext cx="2364227" cy="2364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870F87-81DA-813E-84A3-6B9A7E79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78" y="232603"/>
            <a:ext cx="2448339" cy="56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Material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17ECC-5CBE-7F53-02AE-23F21FA4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8853">
            <a:off x="2197108" y="1119677"/>
            <a:ext cx="3073833" cy="2151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4C6CC-8406-9ECD-A3C0-1102D953D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045">
            <a:off x="5389222" y="1166142"/>
            <a:ext cx="2182424" cy="14323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141B5-B679-479B-84ED-87EE84D41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02" y="257782"/>
            <a:ext cx="1268310" cy="2364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CE2791-60DB-3205-308E-DACEC06BA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807" y="3949967"/>
            <a:ext cx="3223034" cy="1982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49D743-DE27-F566-7419-AC35E44B4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7" y="3672203"/>
            <a:ext cx="2741228" cy="22604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23AEC6-62F5-FF34-D8FC-55A666D9B4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56" y="3820856"/>
            <a:ext cx="2192757" cy="2192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0817D92-063A-75CE-C5EE-F0F1612FA1FD}"/>
              </a:ext>
            </a:extLst>
          </p:cNvPr>
          <p:cNvSpPr txBox="1"/>
          <p:nvPr/>
        </p:nvSpPr>
        <p:spPr>
          <a:xfrm>
            <a:off x="901987" y="857932"/>
            <a:ext cx="15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Blind filter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DF2D2-6AFB-F624-0FCB-8439C3487F04}"/>
              </a:ext>
            </a:extLst>
          </p:cNvPr>
          <p:cNvSpPr txBox="1"/>
          <p:nvPr/>
        </p:nvSpPr>
        <p:spPr>
          <a:xfrm>
            <a:off x="3491660" y="740658"/>
            <a:ext cx="113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Portafilter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05D26-108B-D1C5-2047-64CF62243169}"/>
              </a:ext>
            </a:extLst>
          </p:cNvPr>
          <p:cNvSpPr txBox="1"/>
          <p:nvPr/>
        </p:nvSpPr>
        <p:spPr>
          <a:xfrm>
            <a:off x="6350358" y="79513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brush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41DA5C-797D-5AB3-5944-FC479822C433}"/>
              </a:ext>
            </a:extLst>
          </p:cNvPr>
          <p:cNvSpPr txBox="1"/>
          <p:nvPr/>
        </p:nvSpPr>
        <p:spPr>
          <a:xfrm>
            <a:off x="9177323" y="2749858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Cleaning</a:t>
            </a:r>
            <a:r>
              <a:rPr lang="da-DK" dirty="0"/>
              <a:t> </a:t>
            </a:r>
            <a:r>
              <a:rPr lang="da-DK" dirty="0" err="1"/>
              <a:t>powder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8132F-2459-FE3A-7CF6-439BC29627A2}"/>
              </a:ext>
            </a:extLst>
          </p:cNvPr>
          <p:cNvSpPr txBox="1"/>
          <p:nvPr/>
        </p:nvSpPr>
        <p:spPr>
          <a:xfrm>
            <a:off x="1454101" y="6000068"/>
            <a:ext cx="87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Sponge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D1908A-4413-08C7-7370-7CF1D5F34117}"/>
              </a:ext>
            </a:extLst>
          </p:cNvPr>
          <p:cNvSpPr txBox="1"/>
          <p:nvPr/>
        </p:nvSpPr>
        <p:spPr>
          <a:xfrm>
            <a:off x="4976010" y="6060976"/>
            <a:ext cx="11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Container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C56CF-0F5E-37A0-D13C-4E448692692D}"/>
              </a:ext>
            </a:extLst>
          </p:cNvPr>
          <p:cNvSpPr txBox="1"/>
          <p:nvPr/>
        </p:nvSpPr>
        <p:spPr>
          <a:xfrm>
            <a:off x="7103080" y="5966063"/>
            <a:ext cx="185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Steamer</a:t>
            </a:r>
            <a:r>
              <a:rPr lang="da-DK" dirty="0"/>
              <a:t> </a:t>
            </a:r>
            <a:r>
              <a:rPr lang="da-DK" dirty="0" err="1"/>
              <a:t>cleaning</a:t>
            </a:r>
            <a:r>
              <a:rPr lang="da-DK" dirty="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4FF-5EF7-A10B-C42A-84DACA213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48D89-0827-3726-D029-91BB14C70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69094" y="1305339"/>
            <a:ext cx="1998706" cy="1780360"/>
          </a:xfrm>
        </p:spPr>
      </p:pic>
    </p:spTree>
    <p:extLst>
      <p:ext uri="{BB962C8B-B14F-4D97-AF65-F5344CB8AC3E}">
        <p14:creationId xmlns:p14="http://schemas.microsoft.com/office/powerpoint/2010/main" val="175793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672C89A-E3B1-BC51-7F2C-1FA3FA76B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38" y="1373247"/>
            <a:ext cx="3069364" cy="2517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2D224A-965E-AFC8-4E15-B6B33186D4C0}"/>
              </a:ext>
            </a:extLst>
          </p:cNvPr>
          <p:cNvSpPr txBox="1"/>
          <p:nvPr/>
        </p:nvSpPr>
        <p:spPr>
          <a:xfrm>
            <a:off x="2727667" y="3890664"/>
            <a:ext cx="255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Replace the normal filter with the ‘’blind’’ filter (no holes)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E23520-6845-804D-5415-47A022EC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752" y="1163267"/>
            <a:ext cx="3007294" cy="2517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01B3D3-7023-1004-C06C-342B1EAA9AF0}"/>
              </a:ext>
            </a:extLst>
          </p:cNvPr>
          <p:cNvSpPr txBox="1"/>
          <p:nvPr/>
        </p:nvSpPr>
        <p:spPr>
          <a:xfrm>
            <a:off x="6906666" y="3752164"/>
            <a:ext cx="23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Place 3gr (half a tea spoon) of the cleaning detergent in the portafilter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BE4D54-6DFF-10A3-51D7-0301AD44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9564EB-5878-A9C5-4274-88ABF3ED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984" y="1163267"/>
            <a:ext cx="516031" cy="5877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B152B-F558-E1BC-5DB4-08FCF30E0ADE}"/>
              </a:ext>
            </a:extLst>
          </p:cNvPr>
          <p:cNvSpPr txBox="1"/>
          <p:nvPr/>
        </p:nvSpPr>
        <p:spPr>
          <a:xfrm>
            <a:off x="239166" y="146248"/>
            <a:ext cx="438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Automatic Cleaning Process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D738BA-41CD-33D3-876A-48E1D26A4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92" y="5184592"/>
            <a:ext cx="857500" cy="15984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15915-B2B1-122F-3A26-6D022B35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62" y="5111782"/>
            <a:ext cx="1134385" cy="1654123"/>
          </a:xfrm>
          <a:prstGeom prst="rect">
            <a:avLst/>
          </a:prstGeom>
        </p:spPr>
      </p:pic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258DA18-B34B-78B0-22F0-BE241BCB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323087" y="5271479"/>
            <a:ext cx="1498423" cy="1334730"/>
          </a:xfr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3BF17C-FC34-759A-05F8-5BB165B6C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936178-6E2A-D4A1-FC55-DBEFC1081440}"/>
              </a:ext>
            </a:extLst>
          </p:cNvPr>
          <p:cNvSpPr txBox="1"/>
          <p:nvPr/>
        </p:nvSpPr>
        <p:spPr>
          <a:xfrm>
            <a:off x="5602876" y="1023635"/>
            <a:ext cx="308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cleaning button from the screen display and select the group(s) to clean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AA5A2FF-4C98-6D18-C29F-2D9850FED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" t="-1904" r="-1"/>
          <a:stretch/>
        </p:blipFill>
        <p:spPr>
          <a:xfrm>
            <a:off x="2748632" y="3157505"/>
            <a:ext cx="2063684" cy="21052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197859-CFB9-0F07-0501-D8FBC1752243}"/>
              </a:ext>
            </a:extLst>
          </p:cNvPr>
          <p:cNvSpPr txBox="1"/>
          <p:nvPr/>
        </p:nvSpPr>
        <p:spPr>
          <a:xfrm>
            <a:off x="5461713" y="3252686"/>
            <a:ext cx="326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 the portafilter into group head</a:t>
            </a:r>
            <a:endParaRPr lang="en-US" u="sng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58C6E9-EE8A-9808-64CF-5C9505C16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13" y="1324103"/>
            <a:ext cx="365384" cy="5089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FE4848-29A5-6CF9-1FAF-F5F74E03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24" y="3252686"/>
            <a:ext cx="400736" cy="5221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5DD90F4-D058-DDDF-0A09-53D5ACF3B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0DA19-E223-3D2E-3C69-BA7D3FAEAF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66" t="11012" r="519" b="64720"/>
          <a:stretch/>
        </p:blipFill>
        <p:spPr>
          <a:xfrm>
            <a:off x="2523053" y="1405383"/>
            <a:ext cx="2514842" cy="3797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1CE1AA9-6978-C8ED-D410-FB25A0DE3C93}"/>
              </a:ext>
            </a:extLst>
          </p:cNvPr>
          <p:cNvSpPr/>
          <p:nvPr/>
        </p:nvSpPr>
        <p:spPr>
          <a:xfrm>
            <a:off x="3097966" y="1351898"/>
            <a:ext cx="576173" cy="48669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01D41-E9E4-696F-329D-64C4DF5F5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0193" y="1088514"/>
            <a:ext cx="465162" cy="782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58DF1-DA5B-9EC2-FCF1-208EA3DA1295}"/>
              </a:ext>
            </a:extLst>
          </p:cNvPr>
          <p:cNvSpPr txBox="1"/>
          <p:nvPr/>
        </p:nvSpPr>
        <p:spPr>
          <a:xfrm>
            <a:off x="5461713" y="46178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Follow the on-screen instructions </a:t>
            </a:r>
          </a:p>
        </p:txBody>
      </p:sp>
    </p:spTree>
    <p:extLst>
      <p:ext uri="{BB962C8B-B14F-4D97-AF65-F5344CB8AC3E}">
        <p14:creationId xmlns:p14="http://schemas.microsoft.com/office/powerpoint/2010/main" val="9764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7D6B89-0BF5-27F6-100A-001E486EE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97" y="1092186"/>
            <a:ext cx="2474982" cy="205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D90C4-C27F-ADFC-1C7A-094516FDA087}"/>
              </a:ext>
            </a:extLst>
          </p:cNvPr>
          <p:cNvSpPr txBox="1"/>
          <p:nvPr/>
        </p:nvSpPr>
        <p:spPr>
          <a:xfrm>
            <a:off x="1996039" y="3707296"/>
            <a:ext cx="267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the auto cleaning is finished, remove portafilter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BE952C-1CBA-C185-A8EE-9FD6CA0E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39" y="1092186"/>
            <a:ext cx="466522" cy="537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CE9BCE-924C-FEC9-3DDE-670599527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622BD5-5933-BF11-A5E2-832DE6AAA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365" y="1157383"/>
            <a:ext cx="1940409" cy="2105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DE99C4-1E8D-2E77-5B97-0EBD310A1132}"/>
              </a:ext>
            </a:extLst>
          </p:cNvPr>
          <p:cNvSpPr txBox="1"/>
          <p:nvPr/>
        </p:nvSpPr>
        <p:spPr>
          <a:xfrm>
            <a:off x="6834407" y="3707296"/>
            <a:ext cx="315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brush to remove coffee oils and loose grinds from the sides of the group 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8B7DF-A4B1-4A45-A9A4-EB111B0D6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747">
            <a:off x="9178740" y="4467244"/>
            <a:ext cx="1631292" cy="1631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9BB167-CCCD-F9BB-A821-4C8D16369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438">
            <a:off x="6682030" y="4745524"/>
            <a:ext cx="1637539" cy="107473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EF55A-E3CD-6268-CEE6-0D582A483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3723" y="1092186"/>
            <a:ext cx="365384" cy="5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63540-CC25-8C91-7E87-D90C0272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4" y="674984"/>
            <a:ext cx="2042381" cy="2098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10C5B-A6C4-AD19-DB6D-78C9DF3A5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84" y="2730475"/>
            <a:ext cx="2042381" cy="1986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980D4F-2E4A-92FE-39F9-4267FC9677F0}"/>
              </a:ext>
            </a:extLst>
          </p:cNvPr>
          <p:cNvSpPr txBox="1"/>
          <p:nvPr/>
        </p:nvSpPr>
        <p:spPr>
          <a:xfrm>
            <a:off x="5080024" y="989547"/>
            <a:ext cx="398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the plastic container with hot water and 6g (1 teaspoon) of cleaning detergent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8C61E-A369-5108-0181-9A3E3AFF9516}"/>
              </a:ext>
            </a:extLst>
          </p:cNvPr>
          <p:cNvSpPr txBox="1"/>
          <p:nvPr/>
        </p:nvSpPr>
        <p:spPr>
          <a:xfrm>
            <a:off x="5049080" y="3057481"/>
            <a:ext cx="410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portafilters separated from the filters (with holes) into the plastic container and let it sit for 10-15 minutes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85E5F-46A2-973D-9695-9F84B473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84" y="4749008"/>
            <a:ext cx="2042381" cy="2124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7052-006E-9101-DFE2-A14B1B5DFD7B}"/>
              </a:ext>
            </a:extLst>
          </p:cNvPr>
          <p:cNvSpPr txBox="1"/>
          <p:nvPr/>
        </p:nvSpPr>
        <p:spPr>
          <a:xfrm>
            <a:off x="5049080" y="5076251"/>
            <a:ext cx="4439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the 10-15 minutes rinse everything under running water.</a:t>
            </a:r>
          </a:p>
          <a:p>
            <a:r>
              <a:rPr lang="en-US" dirty="0"/>
              <a:t>Use the yellow part of the sponge to remove coffee oils and loose grinds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EEA901-2BBB-2C87-5698-261766801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26028">
            <a:off x="10083336" y="4898711"/>
            <a:ext cx="1867197" cy="114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9D86C-2F8D-5671-5C6B-E116916F3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2" y="241884"/>
            <a:ext cx="1971475" cy="162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60570-0F40-5633-361D-953E51A90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244" y="1806029"/>
            <a:ext cx="643927" cy="1200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F2B98D-F548-A77C-3B76-D79BA58358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49" y="1775072"/>
            <a:ext cx="865635" cy="12622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E68126-873A-2EA4-F540-ADDE94455524}"/>
              </a:ext>
            </a:extLst>
          </p:cNvPr>
          <p:cNvSpPr txBox="1"/>
          <p:nvPr/>
        </p:nvSpPr>
        <p:spPr>
          <a:xfrm>
            <a:off x="527457" y="135517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Portafilters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E47E14-1D48-EE02-F29D-2F3B86D7D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0888" y="1173072"/>
            <a:ext cx="375634" cy="577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95EDFC-7BA1-7D74-4A93-B59F2C2B3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689" y="3429643"/>
            <a:ext cx="516031" cy="587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98B29A-7AF5-DAE8-D10A-703F55E46B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336" y="5473031"/>
            <a:ext cx="365384" cy="508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FD6FED-CD14-C940-D573-7B363396EB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B80E0-337D-BC6A-8036-7882A4E4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6" y="398512"/>
            <a:ext cx="1851375" cy="194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40A265-8894-1D9B-3AE6-B89419B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16" y="2507379"/>
            <a:ext cx="1935871" cy="2100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5356B9-8987-BEC4-13AA-C3FA28022D24}"/>
              </a:ext>
            </a:extLst>
          </p:cNvPr>
          <p:cNvSpPr txBox="1"/>
          <p:nvPr/>
        </p:nvSpPr>
        <p:spPr>
          <a:xfrm>
            <a:off x="5452214" y="1045723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portafilter and lock the portafilter back into the group 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07B53-133A-019F-F673-712E039B392B}"/>
              </a:ext>
            </a:extLst>
          </p:cNvPr>
          <p:cNvSpPr txBox="1"/>
          <p:nvPr/>
        </p:nvSpPr>
        <p:spPr>
          <a:xfrm>
            <a:off x="5580950" y="3513771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cup holder grid and clean drain outlet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9783B8-6080-CFD8-5A90-25968058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16" y="4711304"/>
            <a:ext cx="1935871" cy="1948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EE55A5-6BC4-2784-7E0F-8AECFB3B8901}"/>
              </a:ext>
            </a:extLst>
          </p:cNvPr>
          <p:cNvSpPr txBox="1"/>
          <p:nvPr/>
        </p:nvSpPr>
        <p:spPr>
          <a:xfrm>
            <a:off x="5580950" y="5501113"/>
            <a:ext cx="263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Reattach cup holder grid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014FBF-C625-B8E2-6942-FB79E84A8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8" y="1029158"/>
            <a:ext cx="400736" cy="522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9E06B-053F-FA83-2D7E-5590D619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475" y="3154961"/>
            <a:ext cx="365384" cy="5480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64A3D6-20C9-2B49-6895-93788E905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1475" y="5148571"/>
            <a:ext cx="466522" cy="537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A3A49-D5A0-86B5-36F0-28B2B7775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CD3DD-297C-BE3E-694D-B42F3957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52" y="1344278"/>
            <a:ext cx="3842496" cy="45136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AD4937-13B0-6CFF-27E9-7E7FCBC37CD1}"/>
              </a:ext>
            </a:extLst>
          </p:cNvPr>
          <p:cNvSpPr txBox="1"/>
          <p:nvPr/>
        </p:nvSpPr>
        <p:spPr>
          <a:xfrm>
            <a:off x="239166" y="146248"/>
            <a:ext cx="693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Cleaning the steamer wand and milk </a:t>
            </a:r>
            <a:r>
              <a:rPr lang="en-US" sz="2800" b="1" dirty="0" err="1"/>
              <a:t>frother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1D017A-9B53-C32B-8CE6-1965EBD4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3" y="1768348"/>
            <a:ext cx="2192757" cy="2192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DE46B6-5507-6E7D-1F38-445CE4702B28}"/>
              </a:ext>
            </a:extLst>
          </p:cNvPr>
          <p:cNvSpPr txBox="1"/>
          <p:nvPr/>
        </p:nvSpPr>
        <p:spPr>
          <a:xfrm>
            <a:off x="1040147" y="4448652"/>
            <a:ext cx="331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Follow the instructions in the back of the milk detergent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CAC81-B65B-E81D-F835-190A7E189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E32DA-5B32-1613-B62C-D317368E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75" y="1047356"/>
            <a:ext cx="2068885" cy="2083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FCC63-9361-CC08-1353-D1ECFFAF3205}"/>
              </a:ext>
            </a:extLst>
          </p:cNvPr>
          <p:cNvSpPr txBox="1"/>
          <p:nvPr/>
        </p:nvSpPr>
        <p:spPr>
          <a:xfrm>
            <a:off x="5539409" y="2703257"/>
            <a:ext cx="540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Clean the machine with a damp cloth to remove stains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85619-F719-4377-B11C-F2AF9B09A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07" y="3130509"/>
            <a:ext cx="2034853" cy="220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9A8CC8-E036-5E83-70B6-E0A2C41FE4CE}"/>
              </a:ext>
            </a:extLst>
          </p:cNvPr>
          <p:cNvSpPr txBox="1"/>
          <p:nvPr/>
        </p:nvSpPr>
        <p:spPr>
          <a:xfrm>
            <a:off x="239166" y="146248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Finish with cleaning the outside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8EB81-FA40-6674-8AEA-F57F4CA08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15" y="6430308"/>
            <a:ext cx="2371804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8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543</TotalTime>
  <Words>230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Daily Coffee Machine  Cleaning routine</vt:lpstr>
      <vt:lpstr>Material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Machine  Cleaning routine</dc:title>
  <dc:creator>Chrysi</dc:creator>
  <cp:lastModifiedBy>Chrysi</cp:lastModifiedBy>
  <cp:revision>9</cp:revision>
  <dcterms:created xsi:type="dcterms:W3CDTF">2022-12-22T13:30:50Z</dcterms:created>
  <dcterms:modified xsi:type="dcterms:W3CDTF">2023-10-23T14:19:08Z</dcterms:modified>
</cp:coreProperties>
</file>