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18" autoAdjust="0"/>
    <p:restoredTop sz="94660"/>
  </p:normalViewPr>
  <p:slideViewPr>
    <p:cSldViewPr snapToGrid="0">
      <p:cViewPr varScale="1">
        <p:scale>
          <a:sx n="72" d="100"/>
          <a:sy n="72" d="100"/>
        </p:scale>
        <p:origin x="59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C3A59C-7996-442B-864D-2C4FCA296DC9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8D014A-62C9-49C4-AAF6-3D9C39CAB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156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D630A-B0FC-E974-EA87-502E3BBFB0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605A2D-903A-AC4A-E7B9-F07A7D4720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1664C7-9694-AD7B-67F2-F8ADEB5BE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E98A8-7166-46E8-834F-106A44054560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C0EE2B-AE5A-E536-12CE-E6FEB0DD9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30C0DC-C870-9DC1-5906-70B7A9409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BBBD-2935-4398-B2AF-6EBDE3C5C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776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639A4-4912-C2B8-E5FE-AFD07E2EB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E9627D-EE63-EF98-5971-321BC44DE6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DF0866-D2FC-688E-08E3-2B336B855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E98A8-7166-46E8-834F-106A44054560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A6749-F748-9BA5-6E3F-D00653B10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F3568A-1FC9-DEED-39D4-445CAAB08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BBBD-2935-4398-B2AF-6EBDE3C5C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799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764B4BC-34B2-50E3-82FD-FBD3A882FA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D544E0-8871-166B-DC07-23A05F8AD0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D47DCF-D8C3-9F71-2B46-A75DDBDBE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E98A8-7166-46E8-834F-106A44054560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44C814-8756-AD82-D088-4CC492AD1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E496CD-E383-03E1-05C4-46A64E26F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BBBD-2935-4398-B2AF-6EBDE3C5C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304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512D0-5ABA-B7DA-542E-D32DC1B83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210BDD-374D-E1E9-872B-87B7BBBEE3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273A71-E560-8F4F-4E75-0C6188599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E98A8-7166-46E8-834F-106A44054560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7800ED-1C76-8414-9FBB-E46F1322B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785BEB-A427-5AD6-751C-A06734FEE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BBBD-2935-4398-B2AF-6EBDE3C5C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831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DC47D-1D2D-F8D3-9DC0-964F3B843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E1C3BE-ED62-ABAE-D88D-6DFF0298E1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BF0948-5016-39C8-4222-AF7C65493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E98A8-7166-46E8-834F-106A44054560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CB4ECC-61F0-FFDC-0DF2-29F2D9512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A68B0F-61DA-2362-C554-F53FE56FB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BBBD-2935-4398-B2AF-6EBDE3C5C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859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4662E-D7BB-70E7-0984-6D3541459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1A5AFA-CBF9-899E-E063-80E20ECD99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DB7578-56A3-3629-08A9-A773774043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E40679-99DA-A91D-E181-E55CD2975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E98A8-7166-46E8-834F-106A44054560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96A757-78D9-2A07-6BC3-BB4CF1778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6D4C24-473B-D26A-E2F3-B4660A0B7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BBBD-2935-4398-B2AF-6EBDE3C5C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154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9B1E4-AFC0-0473-272B-79B1DB2E2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6E6835-A074-933E-8204-928D386D2E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EA1FCF-E391-8993-9F58-E61A4E09CA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BD739C-33A9-D2C0-6654-911769D23B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B5043E-13B6-4140-D97C-67B159CC14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27FC75-4279-1500-383E-164B3C083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E98A8-7166-46E8-834F-106A44054560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FD03AA-6D27-EC25-3B1B-64ABCA15B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ED3D67-4C17-E95C-190D-2DB9AD5D6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BBBD-2935-4398-B2AF-6EBDE3C5C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138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D54EA-5543-2900-38BA-C77FDF7A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EEDB60-B8BA-4CFB-5D66-3E92B85E9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E98A8-7166-46E8-834F-106A44054560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726D8E-D525-3F5E-CD6C-AC07E1F13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BD8D12-06E4-AF55-7C26-537B771B2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BBBD-2935-4398-B2AF-6EBDE3C5C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634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DAEB3B-DCC1-954D-E095-72C97DA9E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E98A8-7166-46E8-834F-106A44054560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4488DD-84F7-2C57-EA25-00CB13A62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7DD384-E72D-DEDE-61C4-23B5F9309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BBBD-2935-4398-B2AF-6EBDE3C5C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067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A4E90-B1C9-F66E-AC1D-B65587AC6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508FE3-1C0B-1524-8E9D-003A43136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0D3B18-C384-CC22-1742-748C961E91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CF9D2A-3379-DD48-B1A8-0A4A7273F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E98A8-7166-46E8-834F-106A44054560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1C976B-3C95-DCB3-62AE-D858F018B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03E999-41B2-D846-F22F-718168A24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BBBD-2935-4398-B2AF-6EBDE3C5C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862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6F060-022B-58B5-EB0C-2735BC184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169235-E8F0-8AD4-D61F-16245788F2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E8000F-18B9-ACA2-0B91-0474E38A6B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E614D4-D772-276A-4296-CB951F1CC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E98A8-7166-46E8-834F-106A44054560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277436-1E6E-BF77-61F8-660B37AC2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C442DE-DBB7-8303-F939-E8F14FD12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BBBD-2935-4398-B2AF-6EBDE3C5C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751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E0E7EF-C882-D177-C1C0-CE7DBA7C2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975017-A384-2D1F-A9CA-273ED264F2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6AA8ED-58F8-4F3E-EE2E-266E312543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0E98A8-7166-46E8-834F-106A44054560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A0616-7D2D-87D1-1FF6-41EF369BD7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830857-023A-427B-D51F-D53B9A0E6E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5BBBD-2935-4398-B2AF-6EBDE3C5C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897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2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7.png"/><Relationship Id="rId11" Type="http://schemas.openxmlformats.org/officeDocument/2006/relationships/image" Target="../media/image2.jpg"/><Relationship Id="rId5" Type="http://schemas.openxmlformats.org/officeDocument/2006/relationships/image" Target="../media/image6.emf"/><Relationship Id="rId10" Type="http://schemas.openxmlformats.org/officeDocument/2006/relationships/image" Target="../media/image11.jpg"/><Relationship Id="rId4" Type="http://schemas.openxmlformats.org/officeDocument/2006/relationships/image" Target="../media/image5.jfif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14.png"/><Relationship Id="rId7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11" Type="http://schemas.openxmlformats.org/officeDocument/2006/relationships/image" Target="../media/image25.png"/><Relationship Id="rId5" Type="http://schemas.openxmlformats.org/officeDocument/2006/relationships/image" Target="../media/image20.png"/><Relationship Id="rId10" Type="http://schemas.openxmlformats.org/officeDocument/2006/relationships/image" Target="../media/image24.png"/><Relationship Id="rId4" Type="http://schemas.openxmlformats.org/officeDocument/2006/relationships/image" Target="../media/image19.png"/><Relationship Id="rId9" Type="http://schemas.openxmlformats.org/officeDocument/2006/relationships/image" Target="../media/image2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0.png"/><Relationship Id="rId7" Type="http://schemas.openxmlformats.org/officeDocument/2006/relationships/image" Target="../media/image2.jpg"/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5.png"/><Relationship Id="rId7" Type="http://schemas.openxmlformats.org/officeDocument/2006/relationships/image" Target="../media/image8.png"/><Relationship Id="rId12" Type="http://schemas.openxmlformats.org/officeDocument/2006/relationships/image" Target="../media/image2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8.png"/><Relationship Id="rId5" Type="http://schemas.openxmlformats.org/officeDocument/2006/relationships/image" Target="../media/image9.emf"/><Relationship Id="rId10" Type="http://schemas.openxmlformats.org/officeDocument/2006/relationships/image" Target="../media/image16.png"/><Relationship Id="rId4" Type="http://schemas.openxmlformats.org/officeDocument/2006/relationships/image" Target="../media/image36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image" Target="../media/image38.png"/><Relationship Id="rId7" Type="http://schemas.openxmlformats.org/officeDocument/2006/relationships/image" Target="../media/image2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A981A43-67D2-DBF8-187E-3ECD43A9E7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552" y="2690191"/>
            <a:ext cx="3434247" cy="34342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6CAB3E3-44C0-899B-958E-90A5097D24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31800"/>
            <a:ext cx="9144000" cy="2387600"/>
          </a:xfrm>
        </p:spPr>
        <p:txBody>
          <a:bodyPr/>
          <a:lstStyle/>
          <a:p>
            <a:r>
              <a:rPr lang="en-US" b="1" dirty="0">
                <a:latin typeface="+mn-lt"/>
              </a:rPr>
              <a:t>Daily Coffee Machine 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Cleaning routine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E853AC-9E6C-58B8-1BE3-4EE10D3B89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415" y="6430308"/>
            <a:ext cx="2371804" cy="3693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5CFAC42-575E-71BB-B0B5-AAFB240AA48B}"/>
              </a:ext>
            </a:extLst>
          </p:cNvPr>
          <p:cNvSpPr txBox="1"/>
          <p:nvPr/>
        </p:nvSpPr>
        <p:spPr>
          <a:xfrm>
            <a:off x="799689" y="4001566"/>
            <a:ext cx="2227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Classe</a:t>
            </a:r>
            <a:r>
              <a:rPr lang="en-US" sz="2400" b="1" dirty="0"/>
              <a:t> 5 Model S 2 &amp; 3 </a:t>
            </a:r>
            <a:r>
              <a:rPr lang="en-US" sz="2400" b="1" dirty="0" err="1"/>
              <a:t>groupS</a:t>
            </a:r>
            <a:endParaRPr lang="en-US" sz="2400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A039206-2A26-C1B3-B8C9-5E4BEC0A55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4847" y="2754796"/>
            <a:ext cx="3852705" cy="3434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7363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BE32DA-5B32-1613-B62C-D317368E3E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9375" y="1047356"/>
            <a:ext cx="2068885" cy="20831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FCFCC63-9361-CC08-1353-D1ECFFAF3205}"/>
              </a:ext>
            </a:extLst>
          </p:cNvPr>
          <p:cNvSpPr txBox="1"/>
          <p:nvPr/>
        </p:nvSpPr>
        <p:spPr>
          <a:xfrm>
            <a:off x="5539409" y="2703257"/>
            <a:ext cx="5404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Clean the machine with a damp cloth to remove stains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D85619-F719-4377-B11C-F2AF9B09A1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3407" y="3130509"/>
            <a:ext cx="2034853" cy="220442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79A8CC8-E036-5E83-70B6-E0A2C41FE4CE}"/>
              </a:ext>
            </a:extLst>
          </p:cNvPr>
          <p:cNvSpPr txBox="1"/>
          <p:nvPr/>
        </p:nvSpPr>
        <p:spPr>
          <a:xfrm>
            <a:off x="239166" y="146248"/>
            <a:ext cx="49888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Finish with cleaning the outside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48EB81-FA40-6674-8AEA-F57F4CA085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415" y="6430308"/>
            <a:ext cx="2371804" cy="36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681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7C14AB03-08B5-F1E2-6B76-F99FD9B45F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9026" y="1732223"/>
            <a:ext cx="1418734" cy="20687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E3B0C96-B3DB-2341-33D5-99819FA9D4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306" y="123225"/>
            <a:ext cx="2364227" cy="23642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F870F87-81DA-813E-84A3-6B9A7E79D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278" y="232603"/>
            <a:ext cx="2448339" cy="562527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+mn-lt"/>
              </a:rPr>
              <a:t>Material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A17ECC-5CBE-7F53-02AE-23F21FA447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168853">
            <a:off x="2197108" y="1119677"/>
            <a:ext cx="3073833" cy="21516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444C6CC-8406-9ECD-A3C0-1102D953DD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18045">
            <a:off x="5389222" y="1166142"/>
            <a:ext cx="2182424" cy="1432348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CF141B5-B679-479B-84ED-87EE84D417E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702" y="257782"/>
            <a:ext cx="1268310" cy="236422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ECE2791-60DB-3205-308E-DACEC06BA3D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1807" y="3949967"/>
            <a:ext cx="3223034" cy="198270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A49D743-DE27-F566-7419-AC35E44B472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727" y="3672203"/>
            <a:ext cx="2741228" cy="226047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823AEC6-62F5-FF34-D8FC-55A666D9B45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156" y="3820856"/>
            <a:ext cx="2192757" cy="219275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0817D92-063A-75CE-C5EE-F0F1612FA1FD}"/>
              </a:ext>
            </a:extLst>
          </p:cNvPr>
          <p:cNvSpPr txBox="1"/>
          <p:nvPr/>
        </p:nvSpPr>
        <p:spPr>
          <a:xfrm>
            <a:off x="901987" y="857932"/>
            <a:ext cx="1598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Blind filter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8EDF2D2-6AFB-F624-0FCB-8439C3487F04}"/>
              </a:ext>
            </a:extLst>
          </p:cNvPr>
          <p:cNvSpPr txBox="1"/>
          <p:nvPr/>
        </p:nvSpPr>
        <p:spPr>
          <a:xfrm>
            <a:off x="3491660" y="740658"/>
            <a:ext cx="1130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err="1"/>
              <a:t>Portafilter</a:t>
            </a:r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9905D26-108B-D1C5-2047-64CF62243169}"/>
              </a:ext>
            </a:extLst>
          </p:cNvPr>
          <p:cNvSpPr txBox="1"/>
          <p:nvPr/>
        </p:nvSpPr>
        <p:spPr>
          <a:xfrm>
            <a:off x="6350358" y="795130"/>
            <a:ext cx="1580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err="1"/>
              <a:t>Cleaning</a:t>
            </a:r>
            <a:r>
              <a:rPr lang="da-DK" dirty="0"/>
              <a:t> </a:t>
            </a:r>
            <a:r>
              <a:rPr lang="da-DK" dirty="0" err="1"/>
              <a:t>brush</a:t>
            </a:r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641DA5C-797D-5AB3-5944-FC479822C433}"/>
              </a:ext>
            </a:extLst>
          </p:cNvPr>
          <p:cNvSpPr txBox="1"/>
          <p:nvPr/>
        </p:nvSpPr>
        <p:spPr>
          <a:xfrm>
            <a:off x="9177323" y="2749858"/>
            <a:ext cx="1768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err="1"/>
              <a:t>Cleaning</a:t>
            </a:r>
            <a:r>
              <a:rPr lang="da-DK" dirty="0"/>
              <a:t> </a:t>
            </a:r>
            <a:r>
              <a:rPr lang="da-DK" dirty="0" err="1"/>
              <a:t>powder</a:t>
            </a:r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118132F-2459-FE3A-7CF6-439BC29627A2}"/>
              </a:ext>
            </a:extLst>
          </p:cNvPr>
          <p:cNvSpPr txBox="1"/>
          <p:nvPr/>
        </p:nvSpPr>
        <p:spPr>
          <a:xfrm>
            <a:off x="1454101" y="6000068"/>
            <a:ext cx="878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err="1"/>
              <a:t>Sponge</a:t>
            </a:r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7D1908A-4413-08C7-7370-7CF1D5F34117}"/>
              </a:ext>
            </a:extLst>
          </p:cNvPr>
          <p:cNvSpPr txBox="1"/>
          <p:nvPr/>
        </p:nvSpPr>
        <p:spPr>
          <a:xfrm>
            <a:off x="4976010" y="6060976"/>
            <a:ext cx="1104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Container</a:t>
            </a:r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AC56CF-0F5E-37A0-D13C-4E448692692D}"/>
              </a:ext>
            </a:extLst>
          </p:cNvPr>
          <p:cNvSpPr txBox="1"/>
          <p:nvPr/>
        </p:nvSpPr>
        <p:spPr>
          <a:xfrm>
            <a:off x="7103080" y="5966063"/>
            <a:ext cx="1858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err="1"/>
              <a:t>Steamer</a:t>
            </a:r>
            <a:r>
              <a:rPr lang="da-DK" dirty="0"/>
              <a:t> </a:t>
            </a:r>
            <a:r>
              <a:rPr lang="da-DK" dirty="0" err="1"/>
              <a:t>cleaning</a:t>
            </a:r>
            <a:r>
              <a:rPr lang="da-DK" dirty="0"/>
              <a:t>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A304FF-5EF7-A10B-C42A-84DACA21304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415" y="6430308"/>
            <a:ext cx="2371804" cy="369332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E648D89-0827-3726-D029-91BB14C70B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2"/>
          <a:stretch>
            <a:fillRect/>
          </a:stretch>
        </p:blipFill>
        <p:spPr>
          <a:xfrm>
            <a:off x="569094" y="1305339"/>
            <a:ext cx="1998706" cy="1780360"/>
          </a:xfrm>
        </p:spPr>
      </p:pic>
    </p:spTree>
    <p:extLst>
      <p:ext uri="{BB962C8B-B14F-4D97-AF65-F5344CB8AC3E}">
        <p14:creationId xmlns:p14="http://schemas.microsoft.com/office/powerpoint/2010/main" val="17579315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9672C89A-E3B1-BC51-7F2C-1FA3FA76BA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838" y="1373247"/>
            <a:ext cx="3069364" cy="251741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C2D224A-965E-AFC8-4E15-B6B33186D4C0}"/>
              </a:ext>
            </a:extLst>
          </p:cNvPr>
          <p:cNvSpPr txBox="1"/>
          <p:nvPr/>
        </p:nvSpPr>
        <p:spPr>
          <a:xfrm>
            <a:off x="2727667" y="3890664"/>
            <a:ext cx="25576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Replace the normal filter with the ‘’blind’’ filter (no holes)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FE23520-6845-804D-5415-47A022EC17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2752" y="1163267"/>
            <a:ext cx="3007294" cy="251741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101B3D3-7023-1004-C06C-342B1EAA9AF0}"/>
              </a:ext>
            </a:extLst>
          </p:cNvPr>
          <p:cNvSpPr txBox="1"/>
          <p:nvPr/>
        </p:nvSpPr>
        <p:spPr>
          <a:xfrm>
            <a:off x="6906666" y="3752164"/>
            <a:ext cx="2385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Place 3gr </a:t>
            </a:r>
            <a:r>
              <a:rPr lang="en-US" dirty="0"/>
              <a:t>(half a tea spoon) of the cleaning detergent in the portafilter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ABE4D54-6DFF-10A3-51D7-0301AD44B1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0888" y="1173072"/>
            <a:ext cx="375634" cy="57789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89564EB-5878-A9C5-4274-88ABF3EDF6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7984" y="1163267"/>
            <a:ext cx="516031" cy="58770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9BBB152B-F558-E1BC-5DB4-08FCF30E0ADE}"/>
              </a:ext>
            </a:extLst>
          </p:cNvPr>
          <p:cNvSpPr txBox="1"/>
          <p:nvPr/>
        </p:nvSpPr>
        <p:spPr>
          <a:xfrm>
            <a:off x="239166" y="146248"/>
            <a:ext cx="4389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Automatic Cleaning Process 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65D738BA-41CD-33D3-876A-48E1D26A44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492" y="5184592"/>
            <a:ext cx="857500" cy="159844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6615915-B2B1-122F-3A26-6D022B35A5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362" y="5111782"/>
            <a:ext cx="1134385" cy="1654123"/>
          </a:xfrm>
          <a:prstGeom prst="rect">
            <a:avLst/>
          </a:prstGeom>
        </p:spPr>
      </p:pic>
      <p:pic>
        <p:nvPicPr>
          <p:cNvPr id="28" name="Content Placeholder 4">
            <a:extLst>
              <a:ext uri="{FF2B5EF4-FFF2-40B4-BE49-F238E27FC236}">
                <a16:creationId xmlns:a16="http://schemas.microsoft.com/office/drawing/2014/main" id="{A258DA18-B34B-78B0-22F0-BE241BCB9E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8"/>
          <a:stretch>
            <a:fillRect/>
          </a:stretch>
        </p:blipFill>
        <p:spPr>
          <a:xfrm>
            <a:off x="3323087" y="5271479"/>
            <a:ext cx="1498423" cy="1334730"/>
          </a:xfr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83BF17C-FC34-759A-05F8-5BB165B6C43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415" y="6430308"/>
            <a:ext cx="2371804" cy="36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705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5B07316-D50D-F783-23FA-DC2AEA2F74AB}"/>
              </a:ext>
            </a:extLst>
          </p:cNvPr>
          <p:cNvSpPr/>
          <p:nvPr/>
        </p:nvSpPr>
        <p:spPr>
          <a:xfrm>
            <a:off x="9216743" y="270712"/>
            <a:ext cx="2859266" cy="226196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D936178-6E2A-D4A1-FC55-DBEFC1081440}"/>
              </a:ext>
            </a:extLst>
          </p:cNvPr>
          <p:cNvSpPr txBox="1"/>
          <p:nvPr/>
        </p:nvSpPr>
        <p:spPr>
          <a:xfrm>
            <a:off x="5427715" y="400007"/>
            <a:ext cx="3081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Hold start/stop dispensing but for at least 5 seconds</a:t>
            </a:r>
            <a:endParaRPr lang="en-US" u="sng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AA5A2FF-4C98-6D18-C29F-2D9850FEDC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40" t="-1904" r="-1"/>
          <a:stretch/>
        </p:blipFill>
        <p:spPr>
          <a:xfrm>
            <a:off x="2748632" y="2417689"/>
            <a:ext cx="2063684" cy="2105249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71197859-CFB9-0F07-0501-D8FBC1752243}"/>
              </a:ext>
            </a:extLst>
          </p:cNvPr>
          <p:cNvSpPr txBox="1"/>
          <p:nvPr/>
        </p:nvSpPr>
        <p:spPr>
          <a:xfrm>
            <a:off x="5427715" y="2661974"/>
            <a:ext cx="3261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Lock the portafilter into group head</a:t>
            </a:r>
            <a:endParaRPr lang="en-US" u="sng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DA9D55E-7907-EFB2-B716-4A70508CFF3E}"/>
              </a:ext>
            </a:extLst>
          </p:cNvPr>
          <p:cNvSpPr txBox="1"/>
          <p:nvPr/>
        </p:nvSpPr>
        <p:spPr>
          <a:xfrm>
            <a:off x="5427715" y="5102147"/>
            <a:ext cx="3525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Activate the cleaning phase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479B223-73D3-5C27-81CA-57D29AEDFDCA}"/>
              </a:ext>
            </a:extLst>
          </p:cNvPr>
          <p:cNvSpPr txBox="1"/>
          <p:nvPr/>
        </p:nvSpPr>
        <p:spPr>
          <a:xfrm>
            <a:off x="5427715" y="6120131"/>
            <a:ext cx="3208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cycle will automatically stop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9458C6E9-EE8A-9808-64CF-5C9505C16A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9300" y="1046338"/>
            <a:ext cx="365384" cy="50892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71FE4848-29A5-6CF9-1FAF-F5F74E0342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1624" y="3252686"/>
            <a:ext cx="400736" cy="522171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5420F17A-74CB-B5FA-3C67-DAC3DCA415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6976" y="5472277"/>
            <a:ext cx="365384" cy="54807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45DD90F4-D058-DDDF-0A09-53D5ACF3BC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415" y="6430308"/>
            <a:ext cx="2371804" cy="36933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CEEA684-8F02-BA4B-461F-54EE4FB170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93731" y="331346"/>
            <a:ext cx="2122963" cy="139266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CE58CCC-0651-C1B9-8A41-05F2F2CD71CD}"/>
              </a:ext>
            </a:extLst>
          </p:cNvPr>
          <p:cNvSpPr txBox="1"/>
          <p:nvPr/>
        </p:nvSpPr>
        <p:spPr>
          <a:xfrm>
            <a:off x="9605535" y="1724010"/>
            <a:ext cx="2122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Shows the blinking of the LED</a:t>
            </a:r>
            <a:endParaRPr lang="en-US" u="sng" dirty="0"/>
          </a:p>
        </p:txBody>
      </p:sp>
      <p:pic>
        <p:nvPicPr>
          <p:cNvPr id="8" name="Graphic 7" descr="Warning">
            <a:extLst>
              <a:ext uri="{FF2B5EF4-FFF2-40B4-BE49-F238E27FC236}">
                <a16:creationId xmlns:a16="http://schemas.microsoft.com/office/drawing/2014/main" id="{F9D52E3F-FDA6-2673-8731-76EF630D920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790471" y="8180"/>
            <a:ext cx="646331" cy="6463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A7E4E0D-3372-C5F1-27F4-A54B69C816C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12294" y="173168"/>
            <a:ext cx="1912239" cy="218787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8F68F5C-8FBC-5985-7279-E34B54301174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r="3969" b="11720"/>
          <a:stretch/>
        </p:blipFill>
        <p:spPr>
          <a:xfrm>
            <a:off x="2812293" y="4509725"/>
            <a:ext cx="1912239" cy="2105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444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B7D6B89-0BF5-27F6-100A-001E486EEA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6039" y="1092187"/>
            <a:ext cx="2474982" cy="20585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18D90C4-C27F-ADFC-1C7A-094516FDA087}"/>
              </a:ext>
            </a:extLst>
          </p:cNvPr>
          <p:cNvSpPr txBox="1"/>
          <p:nvPr/>
        </p:nvSpPr>
        <p:spPr>
          <a:xfrm>
            <a:off x="1996039" y="3707296"/>
            <a:ext cx="2676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Remove portafilter and rinse it with a bit of water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95F773E-07F8-EE98-A171-36AFC2E557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218" y="1014340"/>
            <a:ext cx="3200895" cy="291537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3C8E7B2-2263-E4CD-3368-8345B57845F1}"/>
              </a:ext>
            </a:extLst>
          </p:cNvPr>
          <p:cNvSpPr txBox="1"/>
          <p:nvPr/>
        </p:nvSpPr>
        <p:spPr>
          <a:xfrm>
            <a:off x="6816657" y="3707296"/>
            <a:ext cx="3379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Place portafilter back into group head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6BE952C-1CBA-C185-A8EE-9FD6CA0E96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445" y="1219200"/>
            <a:ext cx="466522" cy="53720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2840C25-6873-0DAB-7FD4-E4BD0094A0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6029" y="1153211"/>
            <a:ext cx="486682" cy="6691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8CE9BCE-924C-FEC9-3DDE-6705995272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415" y="6430308"/>
            <a:ext cx="2371804" cy="36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87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A4D56517-053F-78EF-3234-FB772F242C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472" y="4375761"/>
            <a:ext cx="2054547" cy="205454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5B64BEB-13D5-81F5-F550-8C306235DB5D}"/>
              </a:ext>
            </a:extLst>
          </p:cNvPr>
          <p:cNvSpPr txBox="1"/>
          <p:nvPr/>
        </p:nvSpPr>
        <p:spPr>
          <a:xfrm>
            <a:off x="5587695" y="949265"/>
            <a:ext cx="30758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Activate the rinsing cycle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E1C0996-9724-04C8-FF60-4C60B6EFAB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7981" y="1303411"/>
            <a:ext cx="573802" cy="69786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52EC4C9-529B-2CDD-A4AC-A9452E2200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7584" y="3762463"/>
            <a:ext cx="474199" cy="71129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04D641B-641C-B4DB-966C-75B2310506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6537" y="3288978"/>
            <a:ext cx="1812557" cy="196681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D3F9090-5DBF-6DF7-F20F-689FE7569CFB}"/>
              </a:ext>
            </a:extLst>
          </p:cNvPr>
          <p:cNvSpPr txBox="1"/>
          <p:nvPr/>
        </p:nvSpPr>
        <p:spPr>
          <a:xfrm>
            <a:off x="5493848" y="3810721"/>
            <a:ext cx="31599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 the brush to remove coffee oils and loose grinds from the group head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ECADC64-29D4-B588-70D2-674BC66EF2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18045">
            <a:off x="9853039" y="3936394"/>
            <a:ext cx="1637539" cy="1074734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D47E868-7A16-94D2-341B-EAA147CEF14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415" y="6430308"/>
            <a:ext cx="2371804" cy="36933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D0D3159-82D3-C989-9309-A184499E20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77872" y="733909"/>
            <a:ext cx="1889885" cy="204040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9EED2CD-A832-9827-475D-32423CC15B61}"/>
              </a:ext>
            </a:extLst>
          </p:cNvPr>
          <p:cNvSpPr txBox="1"/>
          <p:nvPr/>
        </p:nvSpPr>
        <p:spPr>
          <a:xfrm>
            <a:off x="5542726" y="2079877"/>
            <a:ext cx="3208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cycle will automatically stop</a:t>
            </a:r>
          </a:p>
        </p:txBody>
      </p:sp>
    </p:spTree>
    <p:extLst>
      <p:ext uri="{BB962C8B-B14F-4D97-AF65-F5344CB8AC3E}">
        <p14:creationId xmlns:p14="http://schemas.microsoft.com/office/powerpoint/2010/main" val="766937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363540-CC25-8C91-7E87-D90C0272E5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7584" y="674984"/>
            <a:ext cx="2042381" cy="20987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510C5B-A6C4-AD19-DB6D-78C9DF3A54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7584" y="2730475"/>
            <a:ext cx="2042381" cy="19860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980D4F-2E4A-92FE-39F9-4267FC9677F0}"/>
              </a:ext>
            </a:extLst>
          </p:cNvPr>
          <p:cNvSpPr txBox="1"/>
          <p:nvPr/>
        </p:nvSpPr>
        <p:spPr>
          <a:xfrm>
            <a:off x="5080024" y="989547"/>
            <a:ext cx="3988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Prepare the plastic container with hot water and 6gr (1 teaspoon) of cleaning detergent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28C61E-A369-5108-0181-9A3E3AFF9516}"/>
              </a:ext>
            </a:extLst>
          </p:cNvPr>
          <p:cNvSpPr txBox="1"/>
          <p:nvPr/>
        </p:nvSpPr>
        <p:spPr>
          <a:xfrm>
            <a:off x="5049080" y="3057481"/>
            <a:ext cx="41081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Insert portafilters separated from the filters (with holes) into the plastic container and let it sit for 10-15 minutes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0A85E5F-46A2-973D-9695-9F84B47309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7584" y="4749008"/>
            <a:ext cx="2042381" cy="21246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EA87052-006E-9101-DFE2-A14B1B5DFD7B}"/>
              </a:ext>
            </a:extLst>
          </p:cNvPr>
          <p:cNvSpPr txBox="1"/>
          <p:nvPr/>
        </p:nvSpPr>
        <p:spPr>
          <a:xfrm>
            <a:off x="5049080" y="5076251"/>
            <a:ext cx="44394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After the 10-15 minutes rinse everything under running water.</a:t>
            </a:r>
          </a:p>
          <a:p>
            <a:r>
              <a:rPr lang="en-US" dirty="0"/>
              <a:t>Use the yellow part of the sponge to remove coffee oils and loose grinds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7EEA901-2BBB-2C87-5698-261766801D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226028">
            <a:off x="10083336" y="4898711"/>
            <a:ext cx="1867197" cy="114864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A89D86C-2F8D-5671-5C6B-E116916F36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8312" y="241884"/>
            <a:ext cx="1971475" cy="162571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4260570-0F40-5633-361D-953E51A90E7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5244" y="1806029"/>
            <a:ext cx="643927" cy="120032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DF2B98D-F548-A77C-3B76-D79BA583582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049" y="1775072"/>
            <a:ext cx="865635" cy="126224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1E68126-873A-2EA4-F540-ADDE94455524}"/>
              </a:ext>
            </a:extLst>
          </p:cNvPr>
          <p:cNvSpPr txBox="1"/>
          <p:nvPr/>
        </p:nvSpPr>
        <p:spPr>
          <a:xfrm>
            <a:off x="527457" y="135517"/>
            <a:ext cx="37891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Cleaning the Portafilters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3E47E14-1D48-EE02-F29D-2F3B86D7D5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80888" y="1173072"/>
            <a:ext cx="375634" cy="57789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C95EDFC-7BA1-7D74-4A93-B59F2C2B33B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10689" y="3429643"/>
            <a:ext cx="516031" cy="58770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898B29A-7AF5-DAE8-D10A-703F55E46B0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61336" y="5473031"/>
            <a:ext cx="365384" cy="50892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FFD6FED-CD14-C940-D573-7B363396EB5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415" y="6430308"/>
            <a:ext cx="2371804" cy="36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718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6B80E0-337D-BC6A-8036-7882A4E49C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816" y="398512"/>
            <a:ext cx="1851375" cy="1940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B40A265-8894-1D9B-3AE6-B89419B88A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8816" y="2507379"/>
            <a:ext cx="1935871" cy="210062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B5356B9-8987-BEC4-13AA-C3FA28022D24}"/>
              </a:ext>
            </a:extLst>
          </p:cNvPr>
          <p:cNvSpPr txBox="1"/>
          <p:nvPr/>
        </p:nvSpPr>
        <p:spPr>
          <a:xfrm>
            <a:off x="5452214" y="1045723"/>
            <a:ext cx="4214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Reattach portafilter and lock the portafilter back into the group head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F07B53-133A-019F-F673-712E039B392B}"/>
              </a:ext>
            </a:extLst>
          </p:cNvPr>
          <p:cNvSpPr txBox="1"/>
          <p:nvPr/>
        </p:nvSpPr>
        <p:spPr>
          <a:xfrm>
            <a:off x="5580950" y="3513771"/>
            <a:ext cx="4214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Remove cup holder grid and clean drain outlet.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F9783B8-6080-CFD8-5A90-2596805837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8816" y="4711304"/>
            <a:ext cx="1935871" cy="194895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3EE55A5-6BC4-2784-7E0F-8AECFB3B8901}"/>
              </a:ext>
            </a:extLst>
          </p:cNvPr>
          <p:cNvSpPr txBox="1"/>
          <p:nvPr/>
        </p:nvSpPr>
        <p:spPr>
          <a:xfrm>
            <a:off x="5768723" y="5501113"/>
            <a:ext cx="2637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Reattach cup holder grid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D014FBF-C625-B8E2-6942-FB79E84A8A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1138" y="1029158"/>
            <a:ext cx="400736" cy="52217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F39E06B-053F-FA83-2D7E-5590D619AF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1475" y="3154961"/>
            <a:ext cx="365384" cy="54807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D64A3D6-20C9-2B49-6895-93788E905C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1475" y="5148571"/>
            <a:ext cx="466522" cy="53720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89A3A49-D5A0-86B5-36F0-28B2B7775C1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415" y="6430308"/>
            <a:ext cx="2371804" cy="36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845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60CD3DD-297C-BE3E-694D-B42F395749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3452" y="1344278"/>
            <a:ext cx="3842496" cy="451361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FAD4937-13B0-6CFF-27E9-7E7FCBC37CD1}"/>
              </a:ext>
            </a:extLst>
          </p:cNvPr>
          <p:cNvSpPr txBox="1"/>
          <p:nvPr/>
        </p:nvSpPr>
        <p:spPr>
          <a:xfrm>
            <a:off x="239166" y="146248"/>
            <a:ext cx="69358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Cleaning the steamer wand and milk </a:t>
            </a:r>
            <a:r>
              <a:rPr lang="en-US" sz="2800" b="1" dirty="0" err="1"/>
              <a:t>frother</a:t>
            </a:r>
            <a:endParaRPr lang="en-US" sz="28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61D017A-9B53-C32B-8CE6-1965EBD428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313" y="1768348"/>
            <a:ext cx="2192757" cy="219275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CDE46B6-5507-6E7D-1F38-445CE4702B28}"/>
              </a:ext>
            </a:extLst>
          </p:cNvPr>
          <p:cNvSpPr txBox="1"/>
          <p:nvPr/>
        </p:nvSpPr>
        <p:spPr>
          <a:xfrm>
            <a:off x="1040147" y="4448652"/>
            <a:ext cx="3313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Follow the instructions in the back of the milk detergent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ABCAC81-B65B-E81D-F835-190A7E1895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415" y="6430308"/>
            <a:ext cx="2371804" cy="36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3803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1558</TotalTime>
  <Words>249</Words>
  <Application>Microsoft Office PowerPoint</Application>
  <PresentationFormat>Widescreen</PresentationFormat>
  <Paragraphs>35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Daily Coffee Machine  Cleaning routine</vt:lpstr>
      <vt:lpstr>Material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Coffee Machine  Cleaning routine</dc:title>
  <dc:creator>Chrysi</dc:creator>
  <cp:lastModifiedBy>Chrysi</cp:lastModifiedBy>
  <cp:revision>8</cp:revision>
  <dcterms:created xsi:type="dcterms:W3CDTF">2022-12-22T13:30:50Z</dcterms:created>
  <dcterms:modified xsi:type="dcterms:W3CDTF">2023-10-23T14:35:38Z</dcterms:modified>
</cp:coreProperties>
</file>